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09588-E20F-4447-9DD6-C4F47251306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7FDC0-02BF-449C-A907-367871541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2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7FDC0-02BF-449C-A907-3678715410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«Исследовательская деятельность на уроках истории как основа формирования научного </a:t>
            </a:r>
            <a:r>
              <a:rPr lang="ru-RU" sz="42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мировоззрения учащихся</a:t>
            </a: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Выполнил: учитель                       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истории КГУ МОШ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Мусурова М.Н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ахабат\Desktop\IMG_20170123_184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70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хабат\Desktop\IMG_20170123_184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7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61" y="3647694"/>
            <a:ext cx="7028261" cy="331236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неурочная </a:t>
            </a:r>
            <a:r>
              <a:rPr lang="ru-RU" sz="4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исследовательская деятельность.</a:t>
            </a:r>
            <a:r>
              <a:rPr lang="ru-RU" sz="4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хабат\Desktop\IMG_20160430_102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640960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хабат\Desktop\IMG_20160430_102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6"/>
            <a:ext cx="9144000" cy="66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66666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  <a:cs typeface="Vijaya" panose="020B0604020202020204" pitchFamily="34" charset="0"/>
              </a:rPr>
              <a:t>СПАСИБО ЗА ВНИМАНИЕ </a:t>
            </a:r>
            <a:endParaRPr lang="ru-RU" sz="7200" dirty="0">
              <a:solidFill>
                <a:srgbClr val="FF0000"/>
              </a:solidFill>
              <a:cs typeface="Vijaya" panose="020B0604020202020204" pitchFamily="34" charset="0"/>
            </a:endParaRPr>
          </a:p>
        </p:txBody>
      </p:sp>
      <p:pic>
        <p:nvPicPr>
          <p:cNvPr id="4099" name="Picture 3" descr="C:\Users\ахабат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4919563" cy="34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хабат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1" y="234930"/>
            <a:ext cx="4392488" cy="33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хабат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7107"/>
            <a:ext cx="3691260" cy="34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654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«Самостоятельность головы </a:t>
            </a:r>
          </a:p>
          <a:p>
            <a:r>
              <a:rPr lang="ru-RU" sz="2800" b="1" i="1" dirty="0" smtClean="0"/>
              <a:t>учащегося – единственно </a:t>
            </a:r>
          </a:p>
          <a:p>
            <a:r>
              <a:rPr lang="ru-RU" sz="2800" b="1" i="1" dirty="0" smtClean="0"/>
              <a:t>прочное основание всякого </a:t>
            </a:r>
          </a:p>
          <a:p>
            <a:r>
              <a:rPr lang="ru-RU" sz="2800" b="1" i="1" dirty="0" smtClean="0"/>
              <a:t>плодотворного учения». </a:t>
            </a:r>
          </a:p>
          <a:p>
            <a:r>
              <a:rPr lang="ru-RU" sz="2800" b="1" i="1" dirty="0" smtClean="0"/>
              <a:t>Ушинский К.Д.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28836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endParaRPr lang="ru-RU" sz="2800" i="1" dirty="0"/>
          </a:p>
          <a:p>
            <a:endParaRPr lang="ru-RU" sz="2800" i="1" dirty="0" smtClean="0"/>
          </a:p>
          <a:p>
            <a:r>
              <a:rPr lang="ru-RU" sz="2800" b="1" i="1" dirty="0" smtClean="0"/>
              <a:t>«Спорьте, заблуждайтесь, ошибайтесь, но ради бога, размышляйте, и хотя и криво, да сами».</a:t>
            </a:r>
          </a:p>
          <a:p>
            <a:r>
              <a:rPr lang="ru-RU" sz="2800" b="1" i="1" dirty="0" smtClean="0"/>
              <a:t>Философ Лессинг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007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хаба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0243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120680"/>
          </a:xfrm>
        </p:spPr>
        <p:txBody>
          <a:bodyPr>
            <a:normAutofit/>
          </a:bodyPr>
          <a:lstStyle/>
          <a:p>
            <a:pPr marL="2404872" lvl="8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Цель занятия: </a:t>
            </a:r>
          </a:p>
          <a:p>
            <a:pPr marL="2404872" lvl="8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b="1" dirty="0"/>
              <a:t>.Рассмотреть методы и приёмы организации исследовательской           деятельности на уроках истории и во внеурочное время.</a:t>
            </a:r>
          </a:p>
          <a:p>
            <a:pPr marL="2404872" lvl="8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/>
              <a:t>.Развитие исследовательских навыков учащихся на уроках истории.</a:t>
            </a:r>
          </a:p>
          <a:p>
            <a:pPr marL="2404872" lvl="8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3</a:t>
            </a:r>
            <a:r>
              <a:rPr lang="ru-RU" sz="2000" b="1" dirty="0"/>
              <a:t>.Формирование у учащихся навыков выполнения проектных работ.</a:t>
            </a:r>
          </a:p>
          <a:p>
            <a:pPr marL="2404872" lvl="8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4</a:t>
            </a:r>
            <a:r>
              <a:rPr lang="ru-RU" sz="2000" b="1" dirty="0"/>
              <a:t>.Разработка и демонстрация заданий по развитию исследовательских навыков. </a:t>
            </a:r>
          </a:p>
          <a:p>
            <a:pPr marL="2404872" lvl="8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Задачи: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2404872" lvl="8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1) </a:t>
            </a:r>
            <a:r>
              <a:rPr lang="ru-RU" sz="2000" b="1" dirty="0" smtClean="0"/>
              <a:t>Актуальность </a:t>
            </a:r>
            <a:r>
              <a:rPr lang="ru-RU" sz="2000" b="1" dirty="0"/>
              <a:t>формирования  исследовательских навыков  у </a:t>
            </a:r>
            <a:r>
              <a:rPr lang="ru-RU" sz="2000" b="1" dirty="0" smtClean="0"/>
              <a:t>учащихся</a:t>
            </a:r>
          </a:p>
          <a:p>
            <a:pPr marL="2404872" lvl="8" indent="0">
              <a:buNone/>
            </a:pPr>
            <a:r>
              <a:rPr lang="ru-RU" sz="2000" b="1" dirty="0" smtClean="0">
                <a:solidFill>
                  <a:schemeClr val="accent6"/>
                </a:solidFill>
              </a:rPr>
              <a:t>2)  </a:t>
            </a:r>
            <a:r>
              <a:rPr lang="ru-RU" sz="2000" b="1" dirty="0"/>
              <a:t>Формы организации исследовательской деятельности.                 </a:t>
            </a:r>
          </a:p>
          <a:p>
            <a:pPr marL="2404872" lvl="8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3) </a:t>
            </a:r>
            <a:r>
              <a:rPr lang="ru-RU" sz="2000" b="1" dirty="0" smtClean="0"/>
              <a:t>Организация </a:t>
            </a:r>
            <a:r>
              <a:rPr lang="ru-RU" sz="2000" b="1" dirty="0"/>
              <a:t>исследовательской </a:t>
            </a:r>
            <a:r>
              <a:rPr lang="ru-RU" sz="2000" b="1" dirty="0" smtClean="0"/>
              <a:t>  деятельности </a:t>
            </a:r>
            <a:r>
              <a:rPr lang="ru-RU" sz="2000" b="1" dirty="0"/>
              <a:t>на уроках истории </a:t>
            </a:r>
          </a:p>
          <a:p>
            <a:pPr marL="2404872" lvl="8" indent="0">
              <a:buNone/>
            </a:pPr>
            <a:endParaRPr lang="ru-RU" sz="2000" b="1" dirty="0"/>
          </a:p>
          <a:p>
            <a:pPr marL="2404872" lvl="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856984" cy="3474720"/>
          </a:xfrm>
        </p:spPr>
        <p:txBody>
          <a:bodyPr>
            <a:normAutofit/>
          </a:bodyPr>
          <a:lstStyle/>
          <a:p>
            <a:pPr marL="2103120" lvl="7" indent="0">
              <a:buNone/>
            </a:pPr>
            <a:r>
              <a:rPr lang="ru-RU" sz="3600" b="1" dirty="0" smtClean="0">
                <a:solidFill>
                  <a:schemeClr val="accent6"/>
                </a:solidFill>
              </a:rPr>
              <a:t>Исследовательская деятельность </a:t>
            </a:r>
          </a:p>
          <a:p>
            <a:pPr marL="2103120" lvl="7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7" y="1700808"/>
            <a:ext cx="80895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260648"/>
            <a:ext cx="64373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217911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1.Проект-это цельная работа, ее нельзя не закончить, т.к. оценивается конечный результат.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Проект-сложная работа, состоящая из разных видов деятельности: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♦ составление плана;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♦ работа с информацией;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♦ общение с людьми;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♦ анализ полученных результатов;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♦ составление рекомендаций.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7199" y="3508263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Присутствие реальной практической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Работа с первичной информацией.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Активное использование элементов игры.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6531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над проектом имеет свои закономерности и специфическую последовательность.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2247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1"/>
            <a:ext cx="77768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Классификация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проектов: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1.Индивидуальные.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Групповые.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Среднесрочные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7.Долгосрочные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11.Проектно-ориентировочные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36903" cy="144016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Реферат</a:t>
            </a:r>
            <a:r>
              <a:rPr lang="ru-RU" dirty="0" smtClean="0"/>
              <a:t>-</a:t>
            </a:r>
            <a:r>
              <a:rPr lang="ru-RU" sz="2800" dirty="0" smtClean="0"/>
              <a:t>информационный проект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Users\ахабат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5958"/>
            <a:ext cx="66247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хабат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0485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effectLst/>
              </a:rPr>
              <a:t>Презентации, исторические сочинения, эссе,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доклады</a:t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r>
              <a:rPr lang="ru-RU" dirty="0" smtClean="0">
                <a:solidFill>
                  <a:srgbClr val="C00000"/>
                </a:solidFill>
                <a:effectLst/>
              </a:rPr>
              <a:t>мини проекты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7280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ДОМАШНЕЕ ЗАДАНИЕ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988840"/>
            <a:ext cx="6336704" cy="1051484"/>
          </a:xfrm>
        </p:spPr>
        <p:txBody>
          <a:bodyPr/>
          <a:lstStyle/>
          <a:p>
            <a:pPr algn="ctr"/>
            <a:r>
              <a:rPr lang="ru-RU" i="1" dirty="0" smtClean="0"/>
              <a:t>ИССЛЕДОВАТЕЛЬСКОГО ХАРАКТЕРА </a:t>
            </a:r>
            <a:endParaRPr lang="ru-RU" i="1" dirty="0"/>
          </a:p>
        </p:txBody>
      </p:sp>
      <p:pic>
        <p:nvPicPr>
          <p:cNvPr id="9218" name="Picture 2" descr="C:\Users\ахабат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770702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</TotalTime>
  <Words>246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Тема: «Исследовательская деятельность на уроках истории как основа формирования научного мировоззрения учащихся»                                                                                                         Выполнил: учитель                                                                                        истории КГУ МОШ                                            Мусурова М.Н  2017-2018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Реферат-информационный проект </vt:lpstr>
      <vt:lpstr>Презентации, исторические сочинения, эссе, доклады мини проекты </vt:lpstr>
      <vt:lpstr>ДОМАШНЕЕ ЗАДАНИЕ </vt:lpstr>
      <vt:lpstr>Внеурочная исследовательская деятельность. 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«Моховская основная школа»        выполнила учитель истории</dc:title>
  <dc:creator>ахабат</dc:creator>
  <cp:lastModifiedBy>ахабат</cp:lastModifiedBy>
  <cp:revision>20</cp:revision>
  <dcterms:created xsi:type="dcterms:W3CDTF">2017-08-27T08:45:34Z</dcterms:created>
  <dcterms:modified xsi:type="dcterms:W3CDTF">2017-08-27T20:05:12Z</dcterms:modified>
</cp:coreProperties>
</file>